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09" r:id="rId3"/>
    <p:sldId id="1011" r:id="rId4"/>
    <p:sldId id="1013" r:id="rId5"/>
    <p:sldId id="1014" r:id="rId6"/>
    <p:sldId id="1015" r:id="rId7"/>
    <p:sldId id="101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smtClean="0">
                <a:solidFill>
                  <a:prstClr val="black"/>
                </a:solidFill>
                <a:cs typeface="Times New Roman" panose="02020603050405020304" pitchFamily="18" charset="0"/>
              </a:rPr>
              <a:t>ENGLISH  CONTEST  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竞赛思维园地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0517"/>
            <a:ext cx="11485848" cy="263713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en-US" altLang="zh-CN" sz="2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剑桥少儿英语考试一级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真题改编</a:t>
            </a:r>
            <a:r>
              <a:rPr lang="en-US" altLang="zh-CN" sz="2600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man is the girl’s teacher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 lvl="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lvl="0" indent="1612900" hangingPunct="0">
              <a:lnSpc>
                <a:spcPct val="13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竞赛1.EPS" descr="id:2147493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62958" y="759023"/>
            <a:ext cx="3506001" cy="57606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62558" y="4077072"/>
            <a:ext cx="11485848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There’s my teacher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Can you see him?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The man with the fair hair?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715963" indent="-715963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Yes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He’s wearing his blue shirt today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Mum doesn’t like his new beard but I do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Oh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！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113" y="2941997"/>
            <a:ext cx="984845" cy="113507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166" y="2952393"/>
            <a:ext cx="1105029" cy="106496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2403" y="2952393"/>
            <a:ext cx="987848" cy="1160447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962386" y="2348880"/>
            <a:ext cx="425116" cy="5606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/>
              <a:t>A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Sally lose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552" y="1761782"/>
            <a:ext cx="1896379" cy="133769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190" y="1797591"/>
            <a:ext cx="1508727" cy="132663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9502" y="1440309"/>
            <a:ext cx="1904247" cy="168392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2726" y="3060340"/>
            <a:ext cx="1149397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What’s the matter, Sally?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My baseball cap is in my sports bag, but do you know where my blue towel is? It’s not here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marL="801688" indent="-801688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Well, go and get another one from the bathroom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And put your swimsuit back in your bag too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It’s dry now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878" y="8895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59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9280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Hugo want to eat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indent="1793875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822" y="1867825"/>
            <a:ext cx="2081825" cy="167847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219" y="1978421"/>
            <a:ext cx="2042791" cy="145727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1550" y="1864709"/>
            <a:ext cx="2081825" cy="165244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982638" y="124373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60854" y="3415640"/>
            <a:ext cx="11485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Would you like some noodles, Hugo?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 err="1">
                <a:solidFill>
                  <a:srgbClr val="ED028C"/>
                </a:solidFill>
                <a:cs typeface="Times New Roman" panose="02020603050405020304" pitchFamily="18" charset="0"/>
              </a:rPr>
              <a:t>Emm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, can I have a salad, Mum? I want to eat something that’s cold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OK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Do you want some bread and cheese with it?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Not today, thanks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4232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sentences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words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剑桥少儿英语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Starters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改编</a:t>
            </a:r>
            <a:r>
              <a:rPr lang="en-US" altLang="zh-CN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algn="ctr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 and her parents and two younger brothers live in the jungle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 every morning, she runs to her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mango tree and climbs it, so she can bring five mangoes from the top of the tree for her family to eat for breakfast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910" y="1124744"/>
            <a:ext cx="5749652" cy="711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91427"/>
            <a:ext cx="11485848" cy="5417893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morning, she was sitting in the tree when she saw an enormous tiger below her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“Go away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called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 can’t come down until you go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tiger didn’t go away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said, “Why?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Sarah was surprised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“Tigers don’t speak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said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“Well, I do,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tiger answered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“I’m not dangerous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 down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 mangoes look heavy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help you get home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ride on my back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 slowly and carefully, Sarah climbed down the tree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fun to ride on the tiger’s back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stopped just outside the village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“People are afraid of me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said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Sarah understood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thanked the tiger and said goodbye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knew she had an exciting and kind friend, the tiger, and that made her very happy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6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Sarah’s parents and brothers have mangoes for their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Sarah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__________when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tiger spoke to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 smtClean="0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b="1">
              <a:solidFill>
                <a:srgbClr val="00AEEF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tiger said the village people were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27454" y="882842"/>
            <a:ext cx="1635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breakfast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1349394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根据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latin typeface="+mn-lt"/>
                <a:cs typeface="Times New Roman" panose="02020603050405020304" pitchFamily="18" charset="0"/>
              </a:rPr>
              <a:t>...</a:t>
            </a:r>
            <a:r>
              <a:rPr lang="en-US" altLang="zh-CN" dirty="0">
                <a:cs typeface="Times New Roman" panose="02020603050405020304" pitchFamily="18" charset="0"/>
              </a:rPr>
              <a:t> so she can bring five mangoes from the top of the tree for her family to eat for breakfast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dirty="0">
                <a:cs typeface="Times New Roman" panose="02020603050405020304" pitchFamily="18" charset="0"/>
              </a:rPr>
              <a:t>可知，</a:t>
            </a:r>
            <a:r>
              <a:rPr lang="en-US" altLang="zh-CN" dirty="0">
                <a:cs typeface="Times New Roman" panose="02020603050405020304" pitchFamily="18" charset="0"/>
              </a:rPr>
              <a:t>Sarah</a:t>
            </a:r>
            <a:r>
              <a:rPr lang="zh-CN" altLang="zh-CN" dirty="0">
                <a:cs typeface="Times New Roman" panose="02020603050405020304" pitchFamily="18" charset="0"/>
              </a:rPr>
              <a:t>的家人早餐吃芒果。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22798" y="2746967"/>
            <a:ext cx="1640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surprised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0854" y="3279767"/>
            <a:ext cx="11485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“Sarah was surprised</a:t>
            </a:r>
            <a:r>
              <a:rPr lang="zh-CN" altLang="zh-CN">
                <a:cs typeface="Times New Roman" panose="02020603050405020304" pitchFamily="18" charset="0"/>
              </a:rPr>
              <a:t>！ 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‘</a:t>
            </a:r>
            <a:r>
              <a:rPr lang="en-US" altLang="zh-CN">
                <a:cs typeface="Times New Roman" panose="02020603050405020304" pitchFamily="18" charset="0"/>
              </a:rPr>
              <a:t>Tigers don’t speak</a:t>
            </a:r>
            <a:r>
              <a:rPr lang="zh-CN" altLang="zh-CN">
                <a:cs typeface="Times New Roman" panose="02020603050405020304" pitchFamily="18" charset="0"/>
              </a:rPr>
              <a:t>！</a:t>
            </a:r>
            <a:r>
              <a:rPr lang="en-US" altLang="zh-CN">
                <a:cs typeface="Times New Roman" panose="02020603050405020304" pitchFamily="18" charset="0"/>
              </a:rPr>
              <a:t>’ she said” </a:t>
            </a:r>
            <a:r>
              <a:rPr lang="zh-CN" altLang="zh-CN">
                <a:cs typeface="Times New Roman" panose="02020603050405020304" pitchFamily="18" charset="0"/>
              </a:rPr>
              <a:t>可知，老虎和她说话时，</a:t>
            </a:r>
            <a:r>
              <a:rPr lang="en-US" altLang="zh-CN">
                <a:cs typeface="Times New Roman" panose="02020603050405020304" pitchFamily="18" charset="0"/>
              </a:rPr>
              <a:t>Sarah</a:t>
            </a:r>
            <a:r>
              <a:rPr lang="zh-CN" altLang="zh-CN">
                <a:cs typeface="Times New Roman" panose="02020603050405020304" pitchFamily="18" charset="0"/>
              </a:rPr>
              <a:t>很惊讶。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59474" y="4726096"/>
            <a:ext cx="15119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afraid of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60854" y="5236494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根据</a:t>
            </a:r>
            <a:r>
              <a:rPr lang="en-US" altLang="zh-CN">
                <a:cs typeface="Times New Roman" panose="02020603050405020304" pitchFamily="18" charset="0"/>
              </a:rPr>
              <a:t>“People are afraid of me</a:t>
            </a:r>
            <a:r>
              <a:rPr lang="zh-CN" altLang="zh-CN">
                <a:cs typeface="Times New Roman" panose="02020603050405020304" pitchFamily="18" charset="0"/>
              </a:rPr>
              <a:t>！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cs typeface="Times New Roman" panose="02020603050405020304" pitchFamily="18" charset="0"/>
              </a:rPr>
              <a:t>可知，老虎说村里人害怕它。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29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545</Words>
  <Application>Microsoft Office PowerPoint</Application>
  <PresentationFormat>自定义</PresentationFormat>
  <Paragraphs>43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379</cp:revision>
  <dcterms:created xsi:type="dcterms:W3CDTF">2020-11-06T05:24:00Z</dcterms:created>
  <dcterms:modified xsi:type="dcterms:W3CDTF">2025-06-10T03:08:53Z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